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59" r:id="rId5"/>
    <p:sldId id="258" r:id="rId6"/>
    <p:sldId id="266" r:id="rId7"/>
    <p:sldId id="268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0BC2-0EB1-41FA-B515-FC4E91715F6F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4646-CF7D-4C75-907F-062EE600C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0BC2-0EB1-41FA-B515-FC4E91715F6F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4646-CF7D-4C75-907F-062EE600C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0BC2-0EB1-41FA-B515-FC4E91715F6F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4646-CF7D-4C75-907F-062EE600C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0BC2-0EB1-41FA-B515-FC4E91715F6F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4646-CF7D-4C75-907F-062EE600C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0BC2-0EB1-41FA-B515-FC4E91715F6F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4646-CF7D-4C75-907F-062EE600C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0BC2-0EB1-41FA-B515-FC4E91715F6F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4646-CF7D-4C75-907F-062EE600C8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0BC2-0EB1-41FA-B515-FC4E91715F6F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4646-CF7D-4C75-907F-062EE600C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0BC2-0EB1-41FA-B515-FC4E91715F6F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4646-CF7D-4C75-907F-062EE600C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0BC2-0EB1-41FA-B515-FC4E91715F6F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4646-CF7D-4C75-907F-062EE600C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0BC2-0EB1-41FA-B515-FC4E91715F6F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394646-CF7D-4C75-907F-062EE600C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0BC2-0EB1-41FA-B515-FC4E91715F6F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4646-CF7D-4C75-907F-062EE600C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140BC2-0EB1-41FA-B515-FC4E91715F6F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D394646-CF7D-4C75-907F-062EE600C8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hl=en&amp;site=imghp&amp;tbm=isch&amp;source=hp&amp;biw=1280&amp;bih=899&amp;q=%E6%88%90%E9%BE%99&amp;oq=%E6%88%90%E9%BE%99&amp;gs_l=img.1.0.0l10.3568.5274.0.7254.10.8.0.2.2.0.76.378.8.8.0....0.0..1ac.1j4.20.img.13MzRqHwSs0" TargetMode="External"/><Relationship Id="rId4" Type="http://schemas.openxmlformats.org/officeDocument/2006/relationships/hyperlink" Target="https://www.google.com/search?hl=en&amp;site=imghp&amp;tbm=isch&amp;source=hp&amp;biw=1280&amp;bih=899&amp;q=%E5%91%A8%E6%9D%B0%E4%BC%A6&amp;oq=%E5%91%A8%E6%9D%B0%E4%BC%A6&amp;gs_l=img.12..0l10.2128.4252.0.8626.11.11.0.0.0.0.92.735.11.11.0....0.0..1ac.1j4.20.img.QB6bkWfsNWI" TargetMode="External"/><Relationship Id="rId5" Type="http://schemas.openxmlformats.org/officeDocument/2006/relationships/hyperlink" Target="https://www.google.com/search?hl=en&amp;site=imghp&amp;tbm=isch&amp;source=hp&amp;biw=1280&amp;bih=899&amp;q=%E6%9D%8E%E8%BF%9E%E6%9D%B0&amp;oq=%E6%9D%8E%E8%BF%9E%E6%9D%B0&amp;gs_l=img.1.0.0l6j0i24l3j0i5i2.3878.6521.0.9108.10.10.0.0.0.0.101.701.9j1.10.0....0.0..1ac.1j4.20.img.Gck2OULgugY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search?hl=en&amp;site=imghp&amp;tbm=isch&amp;source=hp&amp;biw=1280&amp;bih=899&amp;q=%E6%88%90%E9%BE%99&amp;oq=%E6%88%90%E9%BE%99&amp;gs_l=img.12..0l10.2318.6842.0.10387.23.8.13.2.2.0.81.566.8.8.0....0.0..1ac.1j4.20.img.uNjlz2vuyz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lubfiles.liba.com/2012/07/24/21/35482298.jpg" TargetMode="External"/><Relationship Id="rId4" Type="http://schemas.openxmlformats.org/officeDocument/2006/relationships/hyperlink" Target="http://oepic.oeeee.com/200812/15/90/6434431429356477846.jpg" TargetMode="External"/><Relationship Id="rId5" Type="http://schemas.openxmlformats.org/officeDocument/2006/relationships/hyperlink" Target="http://x17online.com/jrobertz061009_02_X17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25.media.tumblr.com/tumblr_m549xehQ5b1qhe03fo1_50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2960" y="746760"/>
            <a:ext cx="7520940" cy="548640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latin typeface="KaiTi" pitchFamily="49" charset="-122"/>
                <a:ea typeface="KaiTi" pitchFamily="49" charset="-122"/>
              </a:rPr>
              <a:t>请你描述一下成龙的长相？他的眼睛大不大？他的脸很方还是很圆？嘴巴很小吗？鼻子</a:t>
            </a:r>
            <a:r>
              <a:rPr lang="zh-CN" altLang="en-US" sz="3200" dirty="0">
                <a:latin typeface="KaiTi" pitchFamily="49" charset="-122"/>
                <a:ea typeface="KaiTi" pitchFamily="49" charset="-122"/>
              </a:rPr>
              <a:t>呢</a:t>
            </a:r>
            <a:r>
              <a:rPr lang="zh-CN" altLang="en-US" sz="3200" dirty="0" smtClean="0">
                <a:latin typeface="KaiTi" pitchFamily="49" charset="-122"/>
                <a:ea typeface="KaiTi" pitchFamily="49" charset="-122"/>
              </a:rPr>
              <a:t>？耳朵呢？</a:t>
            </a:r>
            <a:r>
              <a:rPr lang="zh-CN" altLang="en-US" sz="32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眉毛呢</a:t>
            </a:r>
            <a:r>
              <a:rPr lang="zh-CN" altLang="en-US" sz="3200" dirty="0" smtClean="0">
                <a:latin typeface="KaiTi" pitchFamily="49" charset="-122"/>
                <a:ea typeface="KaiTi" pitchFamily="49" charset="-122"/>
              </a:rPr>
              <a:t>？</a:t>
            </a:r>
            <a:endParaRPr lang="en-US" sz="3200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1026" name="Picture 2" descr="http://news.xinhuanet.com/ent/2007-11/22/xin_042110422085365619468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74275"/>
            <a:ext cx="3657600" cy="407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81779" y="5334000"/>
            <a:ext cx="6904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C000"/>
                </a:solidFill>
              </a:rPr>
              <a:t>Source 1</a:t>
            </a:r>
            <a:endParaRPr lang="en-US" sz="1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38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latin typeface="KaiTi" pitchFamily="49" charset="-122"/>
                <a:ea typeface="KaiTi" pitchFamily="49" charset="-122"/>
              </a:rPr>
              <a:t>他</a:t>
            </a:r>
            <a:r>
              <a:rPr lang="zh-CN" altLang="en-US" sz="3200" dirty="0" smtClean="0">
                <a:latin typeface="KaiTi" pitchFamily="49" charset="-122"/>
                <a:ea typeface="KaiTi" pitchFamily="49" charset="-122"/>
              </a:rPr>
              <a:t>长得很高吗？他长得很矮吗？</a:t>
            </a:r>
            <a:r>
              <a:rPr lang="en-US" altLang="zh-CN" sz="3200" dirty="0" smtClean="0">
                <a:latin typeface="KaiTi" pitchFamily="49" charset="-122"/>
                <a:ea typeface="KaiTi" pitchFamily="49" charset="-122"/>
              </a:rPr>
              <a:t/>
            </a:r>
            <a:br>
              <a:rPr lang="en-US" altLang="zh-CN" sz="3200" dirty="0" smtClean="0">
                <a:latin typeface="KaiTi" pitchFamily="49" charset="-122"/>
                <a:ea typeface="KaiTi" pitchFamily="49" charset="-122"/>
              </a:rPr>
            </a:br>
            <a:r>
              <a:rPr lang="en-US" altLang="zh-CN" sz="3200" dirty="0">
                <a:latin typeface="KaiTi" pitchFamily="49" charset="-122"/>
                <a:ea typeface="KaiTi" pitchFamily="49" charset="-122"/>
              </a:rPr>
              <a:t>	</a:t>
            </a:r>
            <a:r>
              <a:rPr lang="en-US" altLang="zh-CN" sz="3200" dirty="0" smtClean="0">
                <a:latin typeface="KaiTi" pitchFamily="49" charset="-122"/>
                <a:ea typeface="KaiTi" pitchFamily="49" charset="-122"/>
              </a:rPr>
              <a:t>		</a:t>
            </a:r>
            <a:r>
              <a:rPr lang="zh-CN" altLang="en-US" sz="3200" dirty="0" smtClean="0">
                <a:latin typeface="KaiTi" pitchFamily="49" charset="-122"/>
                <a:ea typeface="KaiTi" pitchFamily="49" charset="-122"/>
              </a:rPr>
              <a:t>她长得很瘦吗？他长得很胖吗？</a:t>
            </a:r>
            <a:endParaRPr lang="en-US" sz="3200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1028" name="Picture 4" descr="http://25.media.tumblr.com/tumblr_m549xehQ5b1qhe03fo1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401911"/>
            <a:ext cx="2932310" cy="2368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news.xinhuanet.com/sports/2007-11/28/xinsrc_54211042810248431521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20697"/>
            <a:ext cx="3381374" cy="508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ubfiles.liba.com/2012/07/24/21/3548229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805" y="3760961"/>
            <a:ext cx="2155431" cy="302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5502762"/>
            <a:ext cx="13880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Source 5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327435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Source 6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40782" y="6323507"/>
            <a:ext cx="11984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Source 7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19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432560"/>
            <a:ext cx="7520940" cy="548640"/>
          </a:xfrm>
        </p:spPr>
        <p:txBody>
          <a:bodyPr>
            <a:noAutofit/>
          </a:bodyPr>
          <a:lstStyle/>
          <a:p>
            <a:r>
              <a:rPr lang="zh-CN" altLang="en-US" sz="3600" dirty="0" smtClean="0">
                <a:latin typeface="KaiTi" pitchFamily="49" charset="-122"/>
                <a:ea typeface="KaiTi" pitchFamily="49" charset="-122"/>
              </a:rPr>
              <a:t>她的头发</a:t>
            </a:r>
            <a:r>
              <a:rPr lang="zh-CN" altLang="en-US" sz="3600" dirty="0">
                <a:latin typeface="KaiTi" pitchFamily="49" charset="-122"/>
                <a:ea typeface="KaiTi" pitchFamily="49" charset="-122"/>
              </a:rPr>
              <a:t>很长还是很短</a:t>
            </a:r>
            <a:r>
              <a:rPr lang="zh-CN" altLang="en-US" sz="3600" dirty="0" smtClean="0">
                <a:latin typeface="KaiTi" pitchFamily="49" charset="-122"/>
                <a:ea typeface="KaiTi" pitchFamily="49" charset="-122"/>
              </a:rPr>
              <a:t>？</a:t>
            </a:r>
            <a:r>
              <a:rPr lang="en-US" altLang="zh-CN" sz="3600" dirty="0" smtClean="0">
                <a:latin typeface="KaiTi" pitchFamily="49" charset="-122"/>
                <a:ea typeface="KaiTi" pitchFamily="49" charset="-122"/>
              </a:rPr>
              <a:t/>
            </a:r>
            <a:br>
              <a:rPr lang="en-US" altLang="zh-CN" sz="3600" dirty="0" smtClean="0">
                <a:latin typeface="KaiTi" pitchFamily="49" charset="-122"/>
                <a:ea typeface="KaiTi" pitchFamily="49" charset="-122"/>
              </a:rPr>
            </a:br>
            <a:r>
              <a:rPr lang="zh-CN" altLang="en-US" sz="3600" dirty="0" smtClean="0">
                <a:latin typeface="KaiTi" pitchFamily="49" charset="-122"/>
                <a:ea typeface="KaiTi" pitchFamily="49" charset="-122"/>
              </a:rPr>
              <a:t>她的</a:t>
            </a:r>
            <a:r>
              <a:rPr lang="zh-CN" altLang="en-US" sz="36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眉毛</a:t>
            </a:r>
            <a:r>
              <a:rPr lang="zh-CN" altLang="en-US" sz="3600" dirty="0" smtClean="0">
                <a:latin typeface="KaiTi" pitchFamily="49" charset="-122"/>
                <a:ea typeface="KaiTi" pitchFamily="49" charset="-122"/>
              </a:rPr>
              <a:t>黑不黑</a:t>
            </a:r>
            <a:r>
              <a:rPr lang="zh-CN" altLang="en-US" sz="3600" dirty="0" smtClean="0"/>
              <a:t>？</a:t>
            </a:r>
            <a:r>
              <a:rPr lang="zh-CN" altLang="en-US" sz="36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浓不浓</a:t>
            </a:r>
            <a:r>
              <a:rPr lang="zh-CN" altLang="en-US" sz="3600" dirty="0" smtClean="0">
                <a:latin typeface="KaiTi" pitchFamily="49" charset="-122"/>
                <a:ea typeface="KaiTi" pitchFamily="49" charset="-122"/>
              </a:rPr>
              <a:t>？</a:t>
            </a:r>
            <a:r>
              <a:rPr lang="en-US" altLang="zh-CN" sz="3600" dirty="0" smtClean="0">
                <a:latin typeface="KaiTi" pitchFamily="49" charset="-122"/>
                <a:ea typeface="KaiTi" pitchFamily="49" charset="-122"/>
              </a:rPr>
              <a:t/>
            </a:r>
            <a:br>
              <a:rPr lang="en-US" altLang="zh-CN" sz="3600" dirty="0" smtClean="0">
                <a:latin typeface="KaiTi" pitchFamily="49" charset="-122"/>
                <a:ea typeface="KaiTi" pitchFamily="49" charset="-122"/>
              </a:rPr>
            </a:br>
            <a:r>
              <a:rPr lang="zh-CN" altLang="en-US" sz="3600" dirty="0" smtClean="0">
                <a:latin typeface="KaiTi" pitchFamily="49" charset="-122"/>
                <a:ea typeface="KaiTi" pitchFamily="49" charset="-122"/>
              </a:rPr>
              <a:t>你</a:t>
            </a:r>
            <a:r>
              <a:rPr lang="zh-CN" altLang="en-US" sz="3600" dirty="0">
                <a:latin typeface="KaiTi" pitchFamily="49" charset="-122"/>
                <a:ea typeface="KaiTi" pitchFamily="49" charset="-122"/>
              </a:rPr>
              <a:t>的眉毛黑不黑</a:t>
            </a:r>
            <a:r>
              <a:rPr lang="zh-CN" altLang="en-US" sz="3600" dirty="0" smtClean="0">
                <a:latin typeface="KaiTi" pitchFamily="49" charset="-122"/>
                <a:ea typeface="KaiTi" pitchFamily="49" charset="-122"/>
              </a:rPr>
              <a:t>？</a:t>
            </a:r>
            <a:r>
              <a:rPr lang="en-US" altLang="zh-CN" sz="3600" dirty="0" smtClean="0">
                <a:latin typeface="KaiTi" pitchFamily="49" charset="-122"/>
                <a:ea typeface="KaiTi" pitchFamily="49" charset="-122"/>
              </a:rPr>
              <a:t/>
            </a:r>
            <a:br>
              <a:rPr lang="en-US" altLang="zh-CN" sz="3600" dirty="0" smtClean="0">
                <a:latin typeface="KaiTi" pitchFamily="49" charset="-122"/>
                <a:ea typeface="KaiTi" pitchFamily="49" charset="-122"/>
              </a:rPr>
            </a:br>
            <a:r>
              <a:rPr lang="zh-CN" altLang="en-US" sz="3600" dirty="0" smtClean="0">
                <a:latin typeface="KaiTi" pitchFamily="49" charset="-122"/>
                <a:ea typeface="KaiTi" pitchFamily="49" charset="-122"/>
              </a:rPr>
              <a:t>谁的眉毛又黑又浓？</a:t>
            </a:r>
            <a:endParaRPr lang="en-US" sz="3600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2050" name="Picture 2" descr="https://encrypted-tbn2.gstatic.com/images?q=tbn:ANd9GcSpPEnbtBWv0gZNs62BnKOfSZgGWmX_QEvypABqtASXvJSOqzqI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37266"/>
            <a:ext cx="2844799" cy="365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67600" y="562316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Source 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4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2460" y="822960"/>
            <a:ext cx="7520940" cy="548640"/>
          </a:xfrm>
        </p:spPr>
        <p:txBody>
          <a:bodyPr>
            <a:noAutofit/>
          </a:bodyPr>
          <a:lstStyle/>
          <a:p>
            <a:r>
              <a:rPr lang="zh-CN" altLang="en-US" sz="3600" dirty="0" smtClean="0">
                <a:latin typeface="KaiTi" pitchFamily="49" charset="-122"/>
                <a:ea typeface="KaiTi" pitchFamily="49" charset="-122"/>
              </a:rPr>
              <a:t>你觉得成龙看起来很</a:t>
            </a:r>
            <a:r>
              <a:rPr lang="zh-CN" altLang="en-US" sz="3600" dirty="0" smtClean="0">
                <a:solidFill>
                  <a:schemeClr val="accent3">
                    <a:lumMod val="75000"/>
                  </a:schemeClr>
                </a:solidFill>
                <a:latin typeface="KaiTi" pitchFamily="49" charset="-122"/>
                <a:ea typeface="KaiTi" pitchFamily="49" charset="-122"/>
              </a:rPr>
              <a:t>成熟</a:t>
            </a:r>
            <a:r>
              <a:rPr lang="zh-CN" altLang="en-US" sz="3600" dirty="0" smtClean="0">
                <a:latin typeface="KaiTi" pitchFamily="49" charset="-122"/>
                <a:ea typeface="KaiTi" pitchFamily="49" charset="-122"/>
              </a:rPr>
              <a:t>还是很</a:t>
            </a:r>
            <a:r>
              <a:rPr lang="zh-CN" altLang="en-US" sz="3600" dirty="0" smtClean="0">
                <a:solidFill>
                  <a:schemeClr val="accent6">
                    <a:lumMod val="75000"/>
                  </a:schemeClr>
                </a:solidFill>
                <a:latin typeface="KaiTi" pitchFamily="49" charset="-122"/>
                <a:ea typeface="KaiTi" pitchFamily="49" charset="-122"/>
              </a:rPr>
              <a:t>幼稚？</a:t>
            </a:r>
            <a:r>
              <a:rPr lang="zh-CN" altLang="en-US" sz="3600" dirty="0" smtClean="0">
                <a:latin typeface="KaiTi" pitchFamily="49" charset="-122"/>
                <a:ea typeface="KaiTi" pitchFamily="49" charset="-122"/>
              </a:rPr>
              <a:t>他</a:t>
            </a:r>
            <a:r>
              <a:rPr lang="zh-CN" altLang="en-US" sz="36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显得</a:t>
            </a:r>
            <a:r>
              <a:rPr lang="zh-CN" altLang="en-US" sz="3600" dirty="0" smtClean="0">
                <a:latin typeface="KaiTi" pitchFamily="49" charset="-122"/>
                <a:ea typeface="KaiTi" pitchFamily="49" charset="-122"/>
              </a:rPr>
              <a:t>很</a:t>
            </a:r>
            <a:r>
              <a:rPr lang="zh-CN" altLang="en-US" sz="3600" dirty="0" smtClean="0">
                <a:solidFill>
                  <a:schemeClr val="accent6">
                    <a:lumMod val="75000"/>
                  </a:schemeClr>
                </a:solidFill>
                <a:latin typeface="KaiTi" pitchFamily="49" charset="-122"/>
                <a:ea typeface="KaiTi" pitchFamily="49" charset="-122"/>
              </a:rPr>
              <a:t>幼稚吗？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2050" name="Picture 2" descr="https://encrypted-tbn1.gstatic.com/images?q=tbn:ANd9GcSNwtTxgPVTD2W-jVKrPABbSPmu2L6ZwsiKWU_zMD-vkK2es93l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1981200"/>
            <a:ext cx="5105400" cy="4179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76800" y="589004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Source 2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83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" y="82296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zh-CN" altLang="en-US" sz="4000" dirty="0" smtClean="0">
                <a:latin typeface="KaiTi" pitchFamily="49" charset="-122"/>
                <a:ea typeface="KaiTi" pitchFamily="49" charset="-122"/>
              </a:rPr>
              <a:t>你觉得谁长</a:t>
            </a:r>
            <a:r>
              <a:rPr lang="zh-CN" altLang="en-US" sz="4000" dirty="0">
                <a:latin typeface="KaiTi" pitchFamily="49" charset="-122"/>
                <a:ea typeface="KaiTi" pitchFamily="49" charset="-122"/>
              </a:rPr>
              <a:t>得很</a:t>
            </a:r>
            <a:r>
              <a:rPr lang="zh-CN" altLang="en-US" sz="4000" dirty="0" smtClean="0">
                <a:solidFill>
                  <a:schemeClr val="accent6">
                    <a:lumMod val="75000"/>
                  </a:schemeClr>
                </a:solidFill>
                <a:latin typeface="KaiTi" pitchFamily="49" charset="-122"/>
                <a:ea typeface="KaiTi" pitchFamily="49" charset="-122"/>
              </a:rPr>
              <a:t>英俊</a:t>
            </a:r>
            <a:r>
              <a:rPr lang="zh-CN" altLang="en-US" sz="4000" dirty="0" smtClean="0">
                <a:latin typeface="KaiTi" pitchFamily="49" charset="-122"/>
                <a:ea typeface="KaiTi" pitchFamily="49" charset="-122"/>
              </a:rPr>
              <a:t>？ </a:t>
            </a:r>
            <a:r>
              <a:rPr lang="en-US" altLang="zh-CN" sz="4000" dirty="0" smtClean="0">
                <a:latin typeface="KaiTi" pitchFamily="49" charset="-122"/>
                <a:ea typeface="KaiTi" pitchFamily="49" charset="-122"/>
              </a:rPr>
              <a:t/>
            </a:r>
            <a:br>
              <a:rPr lang="en-US" altLang="zh-CN" sz="4000" dirty="0" smtClean="0">
                <a:latin typeface="KaiTi" pitchFamily="49" charset="-122"/>
                <a:ea typeface="KaiTi" pitchFamily="49" charset="-122"/>
              </a:rPr>
            </a:br>
            <a:r>
              <a:rPr lang="zh-CN" altLang="en-US" sz="4000" dirty="0" smtClean="0">
                <a:latin typeface="KaiTi" pitchFamily="49" charset="-122"/>
                <a:ea typeface="KaiTi" pitchFamily="49" charset="-122"/>
              </a:rPr>
              <a:t>谁长得很帅？谁会</a:t>
            </a:r>
            <a:r>
              <a:rPr lang="zh-CN" altLang="en-US" sz="4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吸引</a:t>
            </a:r>
            <a:r>
              <a:rPr lang="zh-CN" altLang="en-US" sz="4000" dirty="0">
                <a:latin typeface="KaiTi" pitchFamily="49" charset="-122"/>
                <a:ea typeface="KaiTi" pitchFamily="49" charset="-122"/>
              </a:rPr>
              <a:t>你</a:t>
            </a:r>
            <a:r>
              <a:rPr lang="zh-CN" altLang="en-US" sz="4000" dirty="0" smtClean="0">
                <a:latin typeface="KaiTi" pitchFamily="49" charset="-122"/>
                <a:ea typeface="KaiTi" pitchFamily="49" charset="-122"/>
              </a:rPr>
              <a:t>？</a:t>
            </a:r>
            <a:r>
              <a:rPr lang="en-US" altLang="zh-CN" sz="4000" dirty="0" smtClean="0">
                <a:latin typeface="KaiTi" pitchFamily="49" charset="-122"/>
                <a:ea typeface="KaiTi" pitchFamily="49" charset="-122"/>
              </a:rPr>
              <a:t/>
            </a:r>
            <a:br>
              <a:rPr lang="en-US" altLang="zh-CN" sz="4000" dirty="0" smtClean="0">
                <a:latin typeface="KaiTi" pitchFamily="49" charset="-122"/>
                <a:ea typeface="KaiTi" pitchFamily="49" charset="-122"/>
              </a:rPr>
            </a:br>
            <a:r>
              <a:rPr lang="zh-CN" altLang="en-US" sz="4000" dirty="0" smtClean="0">
                <a:latin typeface="KaiTi" pitchFamily="49" charset="-122"/>
                <a:ea typeface="KaiTi" pitchFamily="49" charset="-122"/>
              </a:rPr>
              <a:t>他</a:t>
            </a:r>
            <a:r>
              <a:rPr lang="zh-CN" altLang="en-US" sz="4000" dirty="0">
                <a:latin typeface="KaiTi" pitchFamily="49" charset="-122"/>
                <a:ea typeface="KaiTi" pitchFamily="49" charset="-122"/>
              </a:rPr>
              <a:t>的什么</a:t>
            </a:r>
            <a:r>
              <a:rPr lang="zh-CN" altLang="en-US" sz="4000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吸引</a:t>
            </a:r>
            <a:r>
              <a:rPr lang="zh-CN" altLang="en-US" sz="4000" dirty="0">
                <a:latin typeface="KaiTi" pitchFamily="49" charset="-122"/>
                <a:ea typeface="KaiTi" pitchFamily="49" charset="-122"/>
              </a:rPr>
              <a:t>了你？</a:t>
            </a:r>
            <a:endParaRPr lang="en-US" sz="4000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3074" name="Picture 2" descr="http://userserve-ak.last.fm/serve/_/54165667/Jay+Ch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270356"/>
            <a:ext cx="3752850" cy="3673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2.gstatic.com/images?q=tbn:ANd9GcTDgLMvrFYY9beh_Bh_09z4iq7FxyfK38L_Co_W_4Wg2TxP-vSZ9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47369"/>
            <a:ext cx="3071091" cy="362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0" y="5334000"/>
            <a:ext cx="8705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Source 3 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5213198"/>
            <a:ext cx="1099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Source 4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54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400" dirty="0" smtClean="0">
                <a:latin typeface="KaiTi" pitchFamily="49" charset="-122"/>
                <a:ea typeface="KaiTi" pitchFamily="49" charset="-122"/>
              </a:rPr>
              <a:t>请你描述这两个人。 她的眼镜</a:t>
            </a:r>
            <a:r>
              <a:rPr lang="zh-CN" altLang="en-US" sz="24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吸引</a:t>
            </a:r>
            <a:r>
              <a:rPr lang="zh-CN" altLang="en-US" sz="2400" dirty="0" smtClean="0">
                <a:latin typeface="KaiTi" pitchFamily="49" charset="-122"/>
                <a:ea typeface="KaiTi" pitchFamily="49" charset="-122"/>
              </a:rPr>
              <a:t>了你吗？他的眼睛</a:t>
            </a:r>
            <a:r>
              <a:rPr lang="zh-CN" altLang="en-US" sz="24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吸引</a:t>
            </a:r>
            <a:r>
              <a:rPr lang="zh-CN" altLang="en-US" sz="2400" dirty="0" smtClean="0">
                <a:latin typeface="KaiTi" pitchFamily="49" charset="-122"/>
                <a:ea typeface="KaiTi" pitchFamily="49" charset="-122"/>
              </a:rPr>
              <a:t>了你吗？他</a:t>
            </a:r>
            <a:r>
              <a:rPr lang="en-US" altLang="zh-CN" sz="2400" dirty="0" smtClean="0">
                <a:latin typeface="KaiTi" pitchFamily="49" charset="-122"/>
                <a:ea typeface="KaiTi" pitchFamily="49" charset="-122"/>
              </a:rPr>
              <a:t>/</a:t>
            </a:r>
            <a:r>
              <a:rPr lang="zh-CN" altLang="en-US" sz="2400" dirty="0" smtClean="0">
                <a:latin typeface="KaiTi" pitchFamily="49" charset="-122"/>
                <a:ea typeface="KaiTi" pitchFamily="49" charset="-122"/>
              </a:rPr>
              <a:t>她的什么</a:t>
            </a:r>
            <a:r>
              <a:rPr lang="zh-CN" altLang="en-US" sz="24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吸引</a:t>
            </a:r>
            <a:r>
              <a:rPr lang="zh-CN" altLang="en-US" sz="2400" dirty="0" smtClean="0">
                <a:latin typeface="KaiTi" pitchFamily="49" charset="-122"/>
                <a:ea typeface="KaiTi" pitchFamily="49" charset="-122"/>
              </a:rPr>
              <a:t>了你？</a:t>
            </a:r>
            <a:endParaRPr lang="en-US" sz="2400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3074" name="Picture 2" descr="http://x17online.com/jrobertz061009_02_X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18" y="2057400"/>
            <a:ext cx="359993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2.bp.blogspot.com/_BRLSnbrdixw/TP27vWvRmQI/AAAAAAAAAXg/YL9uSRSXZMU/s320/movie%2Bstars%2Bza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0"/>
            <a:ext cx="354330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29000" y="6172200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Source 9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77200" y="5715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Source 10 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60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>
            <a:normAutofit/>
          </a:bodyPr>
          <a:lstStyle/>
          <a:p>
            <a:r>
              <a:rPr lang="en-US" dirty="0" smtClean="0"/>
              <a:t>Picture Citations and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520940" cy="400477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 smtClean="0"/>
              <a:t>Source 1 </a:t>
            </a: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://www.google.com/</a:t>
            </a:r>
            <a:r>
              <a:rPr lang="en-US" u="sng" dirty="0" err="1">
                <a:hlinkClick r:id="rId2"/>
              </a:rPr>
              <a:t>search?hl</a:t>
            </a:r>
            <a:r>
              <a:rPr lang="en-US" u="sng" dirty="0">
                <a:hlinkClick r:id="rId2"/>
              </a:rPr>
              <a:t>=</a:t>
            </a:r>
            <a:r>
              <a:rPr lang="en-US" u="sng" dirty="0" err="1">
                <a:hlinkClick r:id="rId2"/>
              </a:rPr>
              <a:t>en&amp;site</a:t>
            </a:r>
            <a:r>
              <a:rPr lang="en-US" u="sng" dirty="0">
                <a:hlinkClick r:id="rId2"/>
              </a:rPr>
              <a:t>=</a:t>
            </a:r>
            <a:r>
              <a:rPr lang="en-US" u="sng" dirty="0" err="1">
                <a:hlinkClick r:id="rId2"/>
              </a:rPr>
              <a:t>imghp&amp;tbm</a:t>
            </a:r>
            <a:r>
              <a:rPr lang="en-US" u="sng" dirty="0">
                <a:hlinkClick r:id="rId2"/>
              </a:rPr>
              <a:t>=</a:t>
            </a:r>
            <a:r>
              <a:rPr lang="en-US" u="sng" dirty="0" err="1">
                <a:hlinkClick r:id="rId2"/>
              </a:rPr>
              <a:t>isch&amp;source</a:t>
            </a:r>
            <a:r>
              <a:rPr lang="en-US" u="sng" dirty="0">
                <a:hlinkClick r:id="rId2"/>
              </a:rPr>
              <a:t>=</a:t>
            </a:r>
            <a:r>
              <a:rPr lang="en-US" u="sng" dirty="0" err="1">
                <a:hlinkClick r:id="rId2"/>
              </a:rPr>
              <a:t>hp&amp;biw</a:t>
            </a:r>
            <a:r>
              <a:rPr lang="en-US" u="sng" dirty="0">
                <a:hlinkClick r:id="rId2"/>
              </a:rPr>
              <a:t>=1280&amp;bih=899&amp;q=%E6%88%90%E9%BE%99&amp;oq=%E6%88%90%E9%BE%99&amp;gs_l=img.12..0l10.2318.6842.0.10387.23.8.13.2.2.0.81.566.8.8.0....0.0..1ac.1j4.20.img.uNjlz2vuyzA#facrc=_&amp;</a:t>
            </a:r>
            <a:r>
              <a:rPr lang="en-US" u="sng" dirty="0" err="1">
                <a:hlinkClick r:id="rId2"/>
              </a:rPr>
              <a:t>imgdii</a:t>
            </a:r>
            <a:r>
              <a:rPr lang="en-US" u="sng" dirty="0">
                <a:hlinkClick r:id="rId2"/>
              </a:rPr>
              <a:t>=_&amp;</a:t>
            </a:r>
            <a:r>
              <a:rPr lang="en-US" u="sng" dirty="0" err="1">
                <a:hlinkClick r:id="rId2"/>
              </a:rPr>
              <a:t>imgrc</a:t>
            </a:r>
            <a:r>
              <a:rPr lang="en-US" u="sng" dirty="0">
                <a:hlinkClick r:id="rId2"/>
              </a:rPr>
              <a:t>=GGDmv94hkoGzfM%3A%3Bxffx_O4uS_OQ1M%3Bhttp%253A%252F%252Fnews.xinhuanet.com%252Fent%252F2007-11%252F22%252Fxin_04211042208536561946814.jpg%3Bhttp%253A%252F%252Fnews.xinhuanet.com%252Fent%252F2007-11%252F22%252Fcontent_7124294.htm%3B281%3B313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smtClean="0"/>
              <a:t>Source 2 </a:t>
            </a: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://www.google.com/</a:t>
            </a:r>
            <a:r>
              <a:rPr lang="en-US" u="sng" dirty="0" err="1">
                <a:hlinkClick r:id="rId3"/>
              </a:rPr>
              <a:t>search?hl</a:t>
            </a:r>
            <a:r>
              <a:rPr lang="en-US" u="sng" dirty="0">
                <a:hlinkClick r:id="rId3"/>
              </a:rPr>
              <a:t>=</a:t>
            </a:r>
            <a:r>
              <a:rPr lang="en-US" u="sng" dirty="0" err="1">
                <a:hlinkClick r:id="rId3"/>
              </a:rPr>
              <a:t>en&amp;site</a:t>
            </a:r>
            <a:r>
              <a:rPr lang="en-US" u="sng" dirty="0">
                <a:hlinkClick r:id="rId3"/>
              </a:rPr>
              <a:t>=</a:t>
            </a:r>
            <a:r>
              <a:rPr lang="en-US" u="sng" dirty="0" err="1">
                <a:hlinkClick r:id="rId3"/>
              </a:rPr>
              <a:t>imghp&amp;tbm</a:t>
            </a:r>
            <a:r>
              <a:rPr lang="en-US" u="sng" dirty="0">
                <a:hlinkClick r:id="rId3"/>
              </a:rPr>
              <a:t>=</a:t>
            </a:r>
            <a:r>
              <a:rPr lang="en-US" u="sng" dirty="0" err="1">
                <a:hlinkClick r:id="rId3"/>
              </a:rPr>
              <a:t>isch&amp;source</a:t>
            </a:r>
            <a:r>
              <a:rPr lang="en-US" u="sng" dirty="0">
                <a:hlinkClick r:id="rId3"/>
              </a:rPr>
              <a:t>=</a:t>
            </a:r>
            <a:r>
              <a:rPr lang="en-US" u="sng" dirty="0" err="1">
                <a:hlinkClick r:id="rId3"/>
              </a:rPr>
              <a:t>hp&amp;biw</a:t>
            </a:r>
            <a:r>
              <a:rPr lang="en-US" u="sng" dirty="0">
                <a:hlinkClick r:id="rId3"/>
              </a:rPr>
              <a:t>=1280&amp;bih=899&amp;q=%E6%88%90%E9%BE%99&amp;oq=%E6%88%90%E9%BE%99&amp;gs_l=img.1.0.0l10.3568.5274.0.7254.10.8.0.2.2.0.76.378.8.8.0....0.0..1ac.1j4.20.img.13MzRqHwSs0#facrc=_&amp;</a:t>
            </a:r>
            <a:r>
              <a:rPr lang="en-US" u="sng" dirty="0" err="1">
                <a:hlinkClick r:id="rId3"/>
              </a:rPr>
              <a:t>imgdii</a:t>
            </a:r>
            <a:r>
              <a:rPr lang="en-US" u="sng" dirty="0">
                <a:hlinkClick r:id="rId3"/>
              </a:rPr>
              <a:t>=_&amp;</a:t>
            </a:r>
            <a:r>
              <a:rPr lang="en-US" u="sng" dirty="0" err="1">
                <a:hlinkClick r:id="rId3"/>
              </a:rPr>
              <a:t>imgrc</a:t>
            </a:r>
            <a:r>
              <a:rPr lang="en-US" u="sng" dirty="0">
                <a:hlinkClick r:id="rId3"/>
              </a:rPr>
              <a:t>=ULO1vJAZVoginM%3A%3B0kbdSWjrq6DNRM%3Bhttp%253A%252F%252Fmyarticle.enet.com.cn%252Fimages%252F2006%252F1020%252F1161303221228.jpg%3Bhttp%253A%252F%252Fwww.enet.com.cn%252Flife%252Fent%252Fylzb%252F200610%252F20061020155049_1.shtml%3B400%3B327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altLang="zh-CN" dirty="0" smtClean="0"/>
              <a:t>Source 3 </a:t>
            </a:r>
            <a:r>
              <a:rPr lang="en-US" u="sng" dirty="0" smtClean="0">
                <a:hlinkClick r:id="rId4"/>
              </a:rPr>
              <a:t>https</a:t>
            </a:r>
            <a:r>
              <a:rPr lang="en-US" u="sng" dirty="0">
                <a:hlinkClick r:id="rId4"/>
              </a:rPr>
              <a:t>://www.google.com/</a:t>
            </a:r>
            <a:r>
              <a:rPr lang="en-US" u="sng" dirty="0" err="1">
                <a:hlinkClick r:id="rId4"/>
              </a:rPr>
              <a:t>search?hl</a:t>
            </a:r>
            <a:r>
              <a:rPr lang="en-US" u="sng" dirty="0">
                <a:hlinkClick r:id="rId4"/>
              </a:rPr>
              <a:t>=</a:t>
            </a:r>
            <a:r>
              <a:rPr lang="en-US" u="sng" dirty="0" err="1">
                <a:hlinkClick r:id="rId4"/>
              </a:rPr>
              <a:t>en&amp;site</a:t>
            </a:r>
            <a:r>
              <a:rPr lang="en-US" u="sng" dirty="0">
                <a:hlinkClick r:id="rId4"/>
              </a:rPr>
              <a:t>=</a:t>
            </a:r>
            <a:r>
              <a:rPr lang="en-US" u="sng" dirty="0" err="1">
                <a:hlinkClick r:id="rId4"/>
              </a:rPr>
              <a:t>imghp&amp;tbm</a:t>
            </a:r>
            <a:r>
              <a:rPr lang="en-US" u="sng" dirty="0">
                <a:hlinkClick r:id="rId4"/>
              </a:rPr>
              <a:t>=</a:t>
            </a:r>
            <a:r>
              <a:rPr lang="en-US" u="sng" dirty="0" err="1">
                <a:hlinkClick r:id="rId4"/>
              </a:rPr>
              <a:t>isch&amp;source</a:t>
            </a:r>
            <a:r>
              <a:rPr lang="en-US" u="sng" dirty="0">
                <a:hlinkClick r:id="rId4"/>
              </a:rPr>
              <a:t>=</a:t>
            </a:r>
            <a:r>
              <a:rPr lang="en-US" u="sng" dirty="0" err="1">
                <a:hlinkClick r:id="rId4"/>
              </a:rPr>
              <a:t>hp&amp;biw</a:t>
            </a:r>
            <a:r>
              <a:rPr lang="en-US" u="sng" dirty="0">
                <a:hlinkClick r:id="rId4"/>
              </a:rPr>
              <a:t>=1280&amp;bih=899&amp;q=%E5%91%A8%E6%9D%B0%E4%BC%A6&amp;oq=%E5%91%A8%E6%9D%B0%E4%BC%A6&amp;gs_l=img.12..0l10.2128.4252.0.8626.11.11.0.0.0.0.92.735.11.11.0....0.0..1ac.1j4.20.img.QB6bkWfsNWI#facrc=_&amp;</a:t>
            </a:r>
            <a:r>
              <a:rPr lang="en-US" u="sng" dirty="0" err="1">
                <a:hlinkClick r:id="rId4"/>
              </a:rPr>
              <a:t>imgdii</a:t>
            </a:r>
            <a:r>
              <a:rPr lang="en-US" u="sng" dirty="0">
                <a:hlinkClick r:id="rId4"/>
              </a:rPr>
              <a:t>=_&amp;</a:t>
            </a:r>
            <a:r>
              <a:rPr lang="en-US" u="sng" dirty="0" err="1">
                <a:hlinkClick r:id="rId4"/>
              </a:rPr>
              <a:t>imgrc</a:t>
            </a:r>
            <a:r>
              <a:rPr lang="en-US" u="sng" dirty="0">
                <a:hlinkClick r:id="rId4"/>
              </a:rPr>
              <a:t>=KNJv4FdKi6ya1M%3A%3BL7dnfJRZij1XrM%3Bhttp%253A%252F%252Fuserserve-ak.last.fm%252Fserve%252F_%252F54165667%252FJay%252BChou.jpg%3Bhttp%253A%252F%252Fwww.last.fm%252Fmusic%252FJay%252BChou%252B%2525E5%252591%2525A8%2525E6%25259D%2525B0%2525E4%2525BC%2525A6%252F%252Bimages%252F54165667%3B330%3B323</a:t>
            </a:r>
            <a:endParaRPr lang="en-US" dirty="0"/>
          </a:p>
          <a:p>
            <a:pPr lvl="0"/>
            <a:endParaRPr lang="en-US" altLang="zh-CN" dirty="0" smtClean="0"/>
          </a:p>
          <a:p>
            <a:pPr lvl="0"/>
            <a:r>
              <a:rPr lang="en-US" altLang="zh-CN" dirty="0" smtClean="0"/>
              <a:t>Source 4 </a:t>
            </a:r>
            <a:r>
              <a:rPr lang="en-US" u="sng" dirty="0" smtClean="0">
                <a:hlinkClick r:id="rId5"/>
              </a:rPr>
              <a:t>https</a:t>
            </a:r>
            <a:r>
              <a:rPr lang="en-US" u="sng" dirty="0">
                <a:hlinkClick r:id="rId5"/>
              </a:rPr>
              <a:t>://www.google.com/</a:t>
            </a:r>
            <a:r>
              <a:rPr lang="en-US" u="sng" dirty="0" err="1">
                <a:hlinkClick r:id="rId5"/>
              </a:rPr>
              <a:t>search?hl</a:t>
            </a:r>
            <a:r>
              <a:rPr lang="en-US" u="sng" dirty="0">
                <a:hlinkClick r:id="rId5"/>
              </a:rPr>
              <a:t>=</a:t>
            </a:r>
            <a:r>
              <a:rPr lang="en-US" u="sng" dirty="0" err="1">
                <a:hlinkClick r:id="rId5"/>
              </a:rPr>
              <a:t>en&amp;site</a:t>
            </a:r>
            <a:r>
              <a:rPr lang="en-US" u="sng" dirty="0">
                <a:hlinkClick r:id="rId5"/>
              </a:rPr>
              <a:t>=</a:t>
            </a:r>
            <a:r>
              <a:rPr lang="en-US" u="sng" dirty="0" err="1">
                <a:hlinkClick r:id="rId5"/>
              </a:rPr>
              <a:t>imghp&amp;tbm</a:t>
            </a:r>
            <a:r>
              <a:rPr lang="en-US" u="sng" dirty="0">
                <a:hlinkClick r:id="rId5"/>
              </a:rPr>
              <a:t>=</a:t>
            </a:r>
            <a:r>
              <a:rPr lang="en-US" u="sng" dirty="0" err="1">
                <a:hlinkClick r:id="rId5"/>
              </a:rPr>
              <a:t>isch&amp;source</a:t>
            </a:r>
            <a:r>
              <a:rPr lang="en-US" u="sng" dirty="0">
                <a:hlinkClick r:id="rId5"/>
              </a:rPr>
              <a:t>=</a:t>
            </a:r>
            <a:r>
              <a:rPr lang="en-US" u="sng" dirty="0" err="1">
                <a:hlinkClick r:id="rId5"/>
              </a:rPr>
              <a:t>hp&amp;biw</a:t>
            </a:r>
            <a:r>
              <a:rPr lang="en-US" u="sng" dirty="0">
                <a:hlinkClick r:id="rId5"/>
              </a:rPr>
              <a:t>=1280&amp;bih=899&amp;q=%E6%9D%8E%E8%BF%9E%E6%9D%B0&amp;oq=%E6%9D%8E%E8%BF%9E%E6%9D%B0&amp;gs_l=img.1.0.0l6j0i24l3j0i5i2.3878.6521.0.9108.10.10.0.0.0.0.101.701.9j1.10.0....0.0..1ac.1j4.20.img.Gck2OULgugY#facrc=_&amp;</a:t>
            </a:r>
            <a:r>
              <a:rPr lang="en-US" u="sng" dirty="0" err="1">
                <a:hlinkClick r:id="rId5"/>
              </a:rPr>
              <a:t>imgdii</a:t>
            </a:r>
            <a:r>
              <a:rPr lang="en-US" u="sng" dirty="0" smtClean="0">
                <a:hlinkClick r:id="rId5"/>
              </a:rPr>
              <a:t>=_&amp;mgrs.=KSq2x5oLcHN0lM%3A%3BZggw5iZQ-wGKvM%3Bhttp%253A%252F%252Fblogfile.ifeng.com%252Fuploadfiles%252Fblog_attachment%252F0807%252F81%252F1324781_131173d21705a211445a8bc8926b89fb.jpg%3Bhttp%253A%252F%252Fblog.ifeng.com%252Farticle%252F1556557.html%3B400%3B472</a:t>
            </a:r>
            <a:endParaRPr lang="en-US" u="sng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6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800" dirty="0" smtClean="0">
                <a:latin typeface="+mj-lt"/>
              </a:rPr>
              <a:t>Source 5</a:t>
            </a:r>
            <a:r>
              <a:rPr lang="zh-CN" altLang="en-US" sz="800" dirty="0" smtClean="0">
                <a:latin typeface="+mj-lt"/>
              </a:rPr>
              <a:t>：</a:t>
            </a:r>
            <a:r>
              <a:rPr lang="en-US" sz="800" dirty="0" smtClean="0">
                <a:latin typeface="+mj-lt"/>
              </a:rPr>
              <a:t>http</a:t>
            </a:r>
            <a:r>
              <a:rPr lang="en-US" sz="800" dirty="0">
                <a:latin typeface="+mj-lt"/>
              </a:rPr>
              <a:t>://news.xinhuanet.com/sports/2007-11/28/xinsrc_5421104281024843152143.jpg</a:t>
            </a:r>
          </a:p>
          <a:p>
            <a:r>
              <a:rPr lang="en-US" sz="800" dirty="0" smtClean="0">
                <a:latin typeface="+mj-lt"/>
                <a:hlinkClick r:id="rId2"/>
              </a:rPr>
              <a:t>Source 6: http</a:t>
            </a:r>
            <a:r>
              <a:rPr lang="en-US" sz="800" dirty="0">
                <a:latin typeface="+mj-lt"/>
                <a:hlinkClick r:id="rId2"/>
              </a:rPr>
              <a:t>://</a:t>
            </a:r>
            <a:r>
              <a:rPr lang="en-US" sz="800" dirty="0" smtClean="0">
                <a:latin typeface="+mj-lt"/>
                <a:hlinkClick r:id="rId2"/>
              </a:rPr>
              <a:t>25.media.tumblr.com/tumblr_m549xehQ5b1qhe03fo1_500.jpg</a:t>
            </a:r>
            <a:endParaRPr lang="en-US" sz="800" dirty="0" smtClean="0">
              <a:latin typeface="+mj-lt"/>
            </a:endParaRPr>
          </a:p>
          <a:p>
            <a:r>
              <a:rPr lang="en-US" sz="800" dirty="0" smtClean="0">
                <a:latin typeface="+mj-lt"/>
              </a:rPr>
              <a:t>Source 7: </a:t>
            </a:r>
            <a:r>
              <a:rPr lang="en-US" sz="800" dirty="0" smtClean="0">
                <a:latin typeface="+mj-lt"/>
                <a:hlinkClick r:id="rId3"/>
              </a:rPr>
              <a:t>http</a:t>
            </a:r>
            <a:r>
              <a:rPr lang="en-US" sz="800" dirty="0">
                <a:latin typeface="+mj-lt"/>
                <a:hlinkClick r:id="rId3"/>
              </a:rPr>
              <a:t>://</a:t>
            </a:r>
            <a:r>
              <a:rPr lang="en-US" sz="800" dirty="0" smtClean="0">
                <a:latin typeface="+mj-lt"/>
                <a:hlinkClick r:id="rId3"/>
              </a:rPr>
              <a:t>clubfiles.liba.com/2012/07/24/21/35482298.jpg</a:t>
            </a:r>
            <a:endParaRPr lang="en-US" sz="800" dirty="0" smtClean="0">
              <a:latin typeface="+mj-lt"/>
            </a:endParaRPr>
          </a:p>
          <a:p>
            <a:r>
              <a:rPr lang="en-US" sz="800" dirty="0" smtClean="0">
                <a:latin typeface="+mj-lt"/>
              </a:rPr>
              <a:t>Source 8: </a:t>
            </a:r>
            <a:r>
              <a:rPr lang="en-US" sz="800" dirty="0" smtClean="0">
                <a:latin typeface="+mj-lt"/>
                <a:hlinkClick r:id="rId4"/>
              </a:rPr>
              <a:t>http</a:t>
            </a:r>
            <a:r>
              <a:rPr lang="en-US" sz="800" dirty="0">
                <a:latin typeface="+mj-lt"/>
                <a:hlinkClick r:id="rId4"/>
              </a:rPr>
              <a:t>://</a:t>
            </a:r>
            <a:r>
              <a:rPr lang="en-US" sz="800" dirty="0" smtClean="0">
                <a:latin typeface="+mj-lt"/>
                <a:hlinkClick r:id="rId4"/>
              </a:rPr>
              <a:t>oepic.oeeee.com/200812/15/90/6434431429356477846.jpg</a:t>
            </a:r>
            <a:endParaRPr lang="en-US" sz="800" dirty="0" smtClean="0">
              <a:latin typeface="+mj-lt"/>
            </a:endParaRPr>
          </a:p>
          <a:p>
            <a:r>
              <a:rPr lang="en-US" sz="800" dirty="0" smtClean="0">
                <a:latin typeface="+mj-lt"/>
              </a:rPr>
              <a:t>Source 9: </a:t>
            </a:r>
            <a:r>
              <a:rPr lang="en-US" sz="800" dirty="0" smtClean="0">
                <a:latin typeface="+mj-lt"/>
                <a:hlinkClick r:id="rId5"/>
              </a:rPr>
              <a:t>http</a:t>
            </a:r>
            <a:r>
              <a:rPr lang="en-US" sz="800" dirty="0">
                <a:latin typeface="+mj-lt"/>
                <a:hlinkClick r:id="rId5"/>
              </a:rPr>
              <a:t>://</a:t>
            </a:r>
            <a:r>
              <a:rPr lang="en-US" sz="800" dirty="0" smtClean="0">
                <a:latin typeface="+mj-lt"/>
                <a:hlinkClick r:id="rId5"/>
              </a:rPr>
              <a:t>x17online.com/jrobertz061009_02_X17.jpg</a:t>
            </a:r>
            <a:endParaRPr lang="en-US" sz="800" dirty="0" smtClean="0">
              <a:latin typeface="+mj-lt"/>
            </a:endParaRPr>
          </a:p>
          <a:p>
            <a:r>
              <a:rPr lang="en-US" sz="800" dirty="0" smtClean="0">
                <a:latin typeface="+mj-lt"/>
              </a:rPr>
              <a:t>Source 10: http</a:t>
            </a:r>
            <a:r>
              <a:rPr lang="en-US" sz="800" dirty="0">
                <a:latin typeface="+mj-lt"/>
              </a:rPr>
              <a:t>://2.bp.blogspot.com/_BRLSnbrdixw/TP27vWvRmQI/AAAAAAAAAXg/YL9uSRSXZMU/s320/movie%2Bstars%2Bzac.jpg</a:t>
            </a:r>
          </a:p>
        </p:txBody>
      </p:sp>
    </p:spTree>
    <p:extLst>
      <p:ext uri="{BB962C8B-B14F-4D97-AF65-F5344CB8AC3E}">
        <p14:creationId xmlns:p14="http://schemas.microsoft.com/office/powerpoint/2010/main" val="1220731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177</TotalTime>
  <Words>324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请你描述一下成龙的长相？他的眼睛大不大？他的脸很方还是很圆？嘴巴很小吗？鼻子呢？耳朵呢？眉毛呢？</vt:lpstr>
      <vt:lpstr>他长得很高吗？他长得很矮吗？    她长得很瘦吗？他长得很胖吗？</vt:lpstr>
      <vt:lpstr>她的头发很长还是很短？ 她的眉毛黑不黑？浓不浓？ 你的眉毛黑不黑？ 谁的眉毛又黑又浓？</vt:lpstr>
      <vt:lpstr>你觉得成龙看起来很成熟还是很幼稚？他显得很幼稚吗？</vt:lpstr>
      <vt:lpstr>你觉得谁长得很英俊？  谁长得很帅？谁会吸引你？ 他的什么吸引了你？</vt:lpstr>
      <vt:lpstr>请你描述这两个人。 她的眼镜吸引了你吗？他的眼睛吸引了你吗？他/她的什么吸引了你？</vt:lpstr>
      <vt:lpstr>Picture Citations and Sources</vt:lpstr>
      <vt:lpstr>PowerPoint Presentation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请你描述一下成龙的长相？他的眼睛大不大？他的脸很方还是很圆？嘴巴很小吗？鼻子？耳朵？</dc:title>
  <dc:creator>windowsbuild</dc:creator>
  <cp:lastModifiedBy>Meng Yeh</cp:lastModifiedBy>
  <cp:revision>12</cp:revision>
  <dcterms:created xsi:type="dcterms:W3CDTF">2013-07-17T17:27:41Z</dcterms:created>
  <dcterms:modified xsi:type="dcterms:W3CDTF">2013-11-21T01:35:21Z</dcterms:modified>
</cp:coreProperties>
</file>